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0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2018/4/16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611560" y="925513"/>
            <a:ext cx="7776790" cy="2935535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400" dirty="0">
                <a:latin typeface="+mn-ea"/>
              </a:rPr>
              <a:t>第</a:t>
            </a:r>
            <a:r>
              <a:rPr lang="en-US" altLang="ja-JP" sz="3400" dirty="0">
                <a:latin typeface="+mn-ea"/>
              </a:rPr>
              <a:t>10</a:t>
            </a:r>
            <a:r>
              <a:rPr lang="ja-JP" altLang="en-US" sz="3400" dirty="0">
                <a:latin typeface="+mn-ea"/>
              </a:rPr>
              <a:t>回日本創傷外科学会総会・学術集会</a:t>
            </a:r>
            <a:br>
              <a:rPr lang="en-US" altLang="ja-JP" sz="4400" dirty="0">
                <a:latin typeface="+mn-ea"/>
              </a:rPr>
            </a:br>
            <a:r>
              <a:rPr lang="ja-JP" altLang="en-US" sz="3400" dirty="0">
                <a:latin typeface="+mn-ea"/>
              </a:rPr>
              <a:t>利益相反 開示</a:t>
            </a:r>
            <a:br>
              <a:rPr lang="en-US" altLang="ja-JP" sz="4400" dirty="0">
                <a:latin typeface="+mn-ea"/>
              </a:rPr>
            </a:br>
            <a:endParaRPr lang="en-US" altLang="ja-JP" sz="1400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+mn-ea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827088" y="4868863"/>
            <a:ext cx="7705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演題発表に関連し、開示すべき利益相反関係にある</a:t>
            </a:r>
            <a:br>
              <a:rPr lang="en-US" altLang="ja-JP" sz="26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企業などはありません。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766762"/>
            <a:ext cx="7632700" cy="2446213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3200" dirty="0">
                <a:latin typeface="+mn-ea"/>
              </a:rPr>
              <a:t>第</a:t>
            </a:r>
            <a:r>
              <a:rPr lang="en-US" altLang="ja-JP" sz="3200" dirty="0">
                <a:latin typeface="+mn-ea"/>
              </a:rPr>
              <a:t>10</a:t>
            </a:r>
            <a:r>
              <a:rPr lang="ja-JP" altLang="en-US" sz="3200" dirty="0">
                <a:latin typeface="+mn-ea"/>
              </a:rPr>
              <a:t>回日本創傷外科学会総会・学術集会</a:t>
            </a:r>
            <a:br>
              <a:rPr lang="en-US" altLang="ja-JP" sz="3200" dirty="0">
                <a:latin typeface="+mn-ea"/>
              </a:rPr>
            </a:br>
            <a:r>
              <a:rPr lang="ja-JP" altLang="en-US" sz="3200" dirty="0">
                <a:latin typeface="+mn-ea"/>
              </a:rPr>
              <a:t>利益相反 開示</a:t>
            </a:r>
            <a:br>
              <a:rPr lang="en-US" altLang="ja-JP" sz="4000" dirty="0">
                <a:latin typeface="+mn-ea"/>
              </a:rPr>
            </a:br>
            <a:endParaRPr lang="en-US" altLang="ja-JP" sz="1400" dirty="0">
              <a:latin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3076" name="テキスト ボックス 4"/>
          <p:cNvSpPr txBox="1">
            <a:spLocks noChangeArrowheads="1"/>
          </p:cNvSpPr>
          <p:nvPr/>
        </p:nvSpPr>
        <p:spPr bwMode="auto">
          <a:xfrm>
            <a:off x="682005" y="3556149"/>
            <a:ext cx="7848600" cy="41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1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演題発表に関連し、開示すべき利益相反関係にある企業などとして、</a:t>
            </a:r>
          </a:p>
        </p:txBody>
      </p:sp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2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  <p:sp>
        <p:nvSpPr>
          <p:cNvPr id="3079" name="テキスト ボックス 7"/>
          <p:cNvSpPr txBox="1">
            <a:spLocks noChangeArrowheads="1"/>
          </p:cNvSpPr>
          <p:nvPr/>
        </p:nvSpPr>
        <p:spPr bwMode="auto">
          <a:xfrm>
            <a:off x="888083" y="3970486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講演料：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○○○社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受託研究・共同研究費：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○○製薬</a:t>
            </a:r>
            <a:endParaRPr lang="en-US" altLang="ja-JP" sz="2400" dirty="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  <a:p>
            <a:pPr>
              <a:lnSpc>
                <a:spcPct val="150000"/>
              </a:lnSpc>
              <a:tabLst>
                <a:tab pos="4645025" algn="l"/>
              </a:tabLst>
            </a:pP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寄付講座所属：</a:t>
            </a:r>
            <a:r>
              <a:rPr lang="en-US" altLang="ja-JP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	</a:t>
            </a:r>
            <a:r>
              <a:rPr lang="ja-JP" altLang="en-US" sz="2400" dirty="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あり　（○○社）</a:t>
            </a:r>
          </a:p>
        </p:txBody>
      </p:sp>
      <p:sp>
        <p:nvSpPr>
          <p:cNvPr id="3080" name="テキスト ボックス 2"/>
          <p:cNvSpPr txBox="1">
            <a:spLocks noChangeArrowheads="1"/>
          </p:cNvSpPr>
          <p:nvPr/>
        </p:nvSpPr>
        <p:spPr bwMode="auto">
          <a:xfrm>
            <a:off x="2224088" y="5765800"/>
            <a:ext cx="46958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>
                <a:solidFill>
                  <a:srgbClr val="FFFF00"/>
                </a:solidFill>
                <a:latin typeface="HGPｺﾞｼｯｸE" pitchFamily="50" charset="-128"/>
                <a:ea typeface="HGPｺﾞｼｯｸE" pitchFamily="50" charset="-128"/>
              </a:rPr>
              <a:t>（↑開示すべき内容がある項目のみ記載）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69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akuboki</dc:creator>
  <cp:lastModifiedBy>rsasagawa</cp:lastModifiedBy>
  <cp:revision>4</cp:revision>
  <dcterms:created xsi:type="dcterms:W3CDTF">2012-08-17T07:21:12Z</dcterms:created>
  <dcterms:modified xsi:type="dcterms:W3CDTF">2018-04-16T00:34:33Z</dcterms:modified>
</cp:coreProperties>
</file>